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3" r:id="rId1"/>
  </p:sldMasterIdLst>
  <p:notesMasterIdLst>
    <p:notesMasterId r:id="rId15"/>
  </p:notesMasterIdLst>
  <p:sldIdLst>
    <p:sldId id="256" r:id="rId2"/>
    <p:sldId id="305" r:id="rId3"/>
    <p:sldId id="306" r:id="rId4"/>
    <p:sldId id="307" r:id="rId5"/>
    <p:sldId id="316" r:id="rId6"/>
    <p:sldId id="311" r:id="rId7"/>
    <p:sldId id="308" r:id="rId8"/>
    <p:sldId id="312" r:id="rId9"/>
    <p:sldId id="313" r:id="rId10"/>
    <p:sldId id="309" r:id="rId11"/>
    <p:sldId id="314" r:id="rId12"/>
    <p:sldId id="315" r:id="rId13"/>
    <p:sldId id="310" r:id="rId14"/>
  </p:sldIdLst>
  <p:sldSz cx="9144000" cy="5143500" type="screen16x9"/>
  <p:notesSz cx="6858000" cy="9144000"/>
  <p:embeddedFontLst>
    <p:embeddedFont>
      <p:font typeface="Arimo" panose="020B0604020202020204" pitchFamily="34" charset="0"/>
      <p:regular r:id="rId16"/>
      <p:bold r:id="rId17"/>
      <p:italic r:id="rId18"/>
      <p:boldItalic r:id="rId19"/>
    </p:embeddedFont>
    <p:embeddedFont>
      <p:font typeface="Poppins" pitchFamily="2" charset="77"/>
      <p:regular r:id="rId20"/>
      <p:bold r:id="rId21"/>
      <p:italic r:id="rId22"/>
      <p:boldItalic r:id="rId23"/>
    </p:embeddedFont>
    <p:embeddedFont>
      <p:font typeface="Righteous" panose="02010506000000020000" pitchFamily="2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739F0B-F032-4EB3-AEC7-8F1A147B1D44}">
  <a:tblStyle styleId="{53739F0B-F032-4EB3-AEC7-8F1A147B1D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7292A2E-F333-43FB-9621-5CBBE7FDCDCB}" styleName="Estilo claro 2 - Acento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60" d="100"/>
          <a:sy n="160" d="100"/>
        </p:scale>
        <p:origin x="2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2CE815-4E6C-6C48-ACF8-0821A00FCC8D}" type="doc">
      <dgm:prSet loTypeId="urn:microsoft.com/office/officeart/2005/8/layout/hierarchy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F93B4C3B-DF16-A244-8452-4DDD193F0241}">
      <dgm:prSet phldrT="[Texto]"/>
      <dgm:spPr/>
      <dgm:t>
        <a:bodyPr/>
        <a:lstStyle/>
        <a:p>
          <a:r>
            <a:rPr lang="es-ES" dirty="0"/>
            <a:t>Batería </a:t>
          </a:r>
        </a:p>
      </dgm:t>
    </dgm:pt>
    <dgm:pt modelId="{73FFC3AA-1CE0-C240-A6B4-B937C280D0E7}" type="parTrans" cxnId="{A7C8001A-EBE3-5842-90B4-E6B904A1788C}">
      <dgm:prSet/>
      <dgm:spPr/>
      <dgm:t>
        <a:bodyPr/>
        <a:lstStyle/>
        <a:p>
          <a:endParaRPr lang="es-ES"/>
        </a:p>
      </dgm:t>
    </dgm:pt>
    <dgm:pt modelId="{0BCECAC5-F368-A548-B670-D652713DA330}" type="sibTrans" cxnId="{A7C8001A-EBE3-5842-90B4-E6B904A1788C}">
      <dgm:prSet/>
      <dgm:spPr/>
      <dgm:t>
        <a:bodyPr/>
        <a:lstStyle/>
        <a:p>
          <a:endParaRPr lang="es-ES"/>
        </a:p>
      </dgm:t>
    </dgm:pt>
    <dgm:pt modelId="{2A3DE2FE-0CF9-1D4B-991E-1CDFA5BE5302}">
      <dgm:prSet phldrT="[Texto]"/>
      <dgm:spPr/>
      <dgm:t>
        <a:bodyPr/>
        <a:lstStyle/>
        <a:p>
          <a:r>
            <a:rPr lang="es-ES" dirty="0"/>
            <a:t>Consultar el valor </a:t>
          </a:r>
        </a:p>
      </dgm:t>
    </dgm:pt>
    <dgm:pt modelId="{2CE2519D-C961-6C45-98BC-EB161F26AE75}" type="parTrans" cxnId="{264A7B54-590C-AA4A-9AFB-D0135F8BA4E6}">
      <dgm:prSet/>
      <dgm:spPr/>
      <dgm:t>
        <a:bodyPr/>
        <a:lstStyle/>
        <a:p>
          <a:endParaRPr lang="es-ES"/>
        </a:p>
      </dgm:t>
    </dgm:pt>
    <dgm:pt modelId="{25B825C9-87D2-D14E-9897-B18DAB0CA42E}" type="sibTrans" cxnId="{264A7B54-590C-AA4A-9AFB-D0135F8BA4E6}">
      <dgm:prSet/>
      <dgm:spPr/>
      <dgm:t>
        <a:bodyPr/>
        <a:lstStyle/>
        <a:p>
          <a:endParaRPr lang="es-ES"/>
        </a:p>
      </dgm:t>
    </dgm:pt>
    <dgm:pt modelId="{24B298FB-E2C0-F14E-886C-00523D5AF3DD}">
      <dgm:prSet phldrT="[Texto]"/>
      <dgm:spPr/>
      <dgm:t>
        <a:bodyPr/>
        <a:lstStyle/>
        <a:p>
          <a:r>
            <a:rPr lang="es-ES" dirty="0"/>
            <a:t>Editar el valor </a:t>
          </a:r>
        </a:p>
      </dgm:t>
    </dgm:pt>
    <dgm:pt modelId="{EA90071D-D77B-BD4F-BD59-2C2476801C55}" type="parTrans" cxnId="{BA9AC51F-1314-D34C-B75F-92843D6D672C}">
      <dgm:prSet/>
      <dgm:spPr/>
      <dgm:t>
        <a:bodyPr/>
        <a:lstStyle/>
        <a:p>
          <a:endParaRPr lang="es-ES"/>
        </a:p>
      </dgm:t>
    </dgm:pt>
    <dgm:pt modelId="{99EB5618-37B1-0E4B-99C9-C5DCFC70F5EA}" type="sibTrans" cxnId="{BA9AC51F-1314-D34C-B75F-92843D6D672C}">
      <dgm:prSet/>
      <dgm:spPr/>
      <dgm:t>
        <a:bodyPr/>
        <a:lstStyle/>
        <a:p>
          <a:endParaRPr lang="es-ES"/>
        </a:p>
      </dgm:t>
    </dgm:pt>
    <dgm:pt modelId="{742EBD8D-A2A3-7C49-A39B-0FCE5EC0DBDF}" type="pres">
      <dgm:prSet presAssocID="{C02CE815-4E6C-6C48-ACF8-0821A00FCC8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7EDC7BC-7A97-F04B-B7EB-25C0D4E7D145}" type="pres">
      <dgm:prSet presAssocID="{F93B4C3B-DF16-A244-8452-4DDD193F0241}" presName="root1" presStyleCnt="0"/>
      <dgm:spPr/>
    </dgm:pt>
    <dgm:pt modelId="{C4CC66F9-4BD7-E145-8954-6EEB9A3FB542}" type="pres">
      <dgm:prSet presAssocID="{F93B4C3B-DF16-A244-8452-4DDD193F0241}" presName="LevelOneTextNode" presStyleLbl="node0" presStyleIdx="0" presStyleCnt="1">
        <dgm:presLayoutVars>
          <dgm:chPref val="3"/>
        </dgm:presLayoutVars>
      </dgm:prSet>
      <dgm:spPr/>
    </dgm:pt>
    <dgm:pt modelId="{9329CFDF-08D5-6E40-9200-6EEDF4B77EC1}" type="pres">
      <dgm:prSet presAssocID="{F93B4C3B-DF16-A244-8452-4DDD193F0241}" presName="level2hierChild" presStyleCnt="0"/>
      <dgm:spPr/>
    </dgm:pt>
    <dgm:pt modelId="{5765D45B-A8C3-3646-82F2-CB44A7783CE4}" type="pres">
      <dgm:prSet presAssocID="{2CE2519D-C961-6C45-98BC-EB161F26AE75}" presName="conn2-1" presStyleLbl="parChTrans1D2" presStyleIdx="0" presStyleCnt="2"/>
      <dgm:spPr/>
    </dgm:pt>
    <dgm:pt modelId="{6A791E5B-81ED-9644-9B3A-808CF35E6B26}" type="pres">
      <dgm:prSet presAssocID="{2CE2519D-C961-6C45-98BC-EB161F26AE75}" presName="connTx" presStyleLbl="parChTrans1D2" presStyleIdx="0" presStyleCnt="2"/>
      <dgm:spPr/>
    </dgm:pt>
    <dgm:pt modelId="{E2E31247-528C-6642-88BB-2BF6D7310423}" type="pres">
      <dgm:prSet presAssocID="{2A3DE2FE-0CF9-1D4B-991E-1CDFA5BE5302}" presName="root2" presStyleCnt="0"/>
      <dgm:spPr/>
    </dgm:pt>
    <dgm:pt modelId="{DA576294-983F-5F43-9E16-F103B03CD4E7}" type="pres">
      <dgm:prSet presAssocID="{2A3DE2FE-0CF9-1D4B-991E-1CDFA5BE5302}" presName="LevelTwoTextNode" presStyleLbl="node2" presStyleIdx="0" presStyleCnt="2">
        <dgm:presLayoutVars>
          <dgm:chPref val="3"/>
        </dgm:presLayoutVars>
      </dgm:prSet>
      <dgm:spPr/>
    </dgm:pt>
    <dgm:pt modelId="{F1FB449A-A283-F548-947B-702499502B6C}" type="pres">
      <dgm:prSet presAssocID="{2A3DE2FE-0CF9-1D4B-991E-1CDFA5BE5302}" presName="level3hierChild" presStyleCnt="0"/>
      <dgm:spPr/>
    </dgm:pt>
    <dgm:pt modelId="{5A0F7B8B-CCAD-7C47-B8F4-4441DF9A0DAC}" type="pres">
      <dgm:prSet presAssocID="{EA90071D-D77B-BD4F-BD59-2C2476801C55}" presName="conn2-1" presStyleLbl="parChTrans1D2" presStyleIdx="1" presStyleCnt="2"/>
      <dgm:spPr/>
    </dgm:pt>
    <dgm:pt modelId="{910C2271-8B0C-3940-8F60-9E5EA0F325EF}" type="pres">
      <dgm:prSet presAssocID="{EA90071D-D77B-BD4F-BD59-2C2476801C55}" presName="connTx" presStyleLbl="parChTrans1D2" presStyleIdx="1" presStyleCnt="2"/>
      <dgm:spPr/>
    </dgm:pt>
    <dgm:pt modelId="{728B34E8-3E4E-DD4B-83C8-AD99373C0543}" type="pres">
      <dgm:prSet presAssocID="{24B298FB-E2C0-F14E-886C-00523D5AF3DD}" presName="root2" presStyleCnt="0"/>
      <dgm:spPr/>
    </dgm:pt>
    <dgm:pt modelId="{EC5EF40D-237F-5D48-953C-4ADF65E5ABEB}" type="pres">
      <dgm:prSet presAssocID="{24B298FB-E2C0-F14E-886C-00523D5AF3DD}" presName="LevelTwoTextNode" presStyleLbl="node2" presStyleIdx="1" presStyleCnt="2">
        <dgm:presLayoutVars>
          <dgm:chPref val="3"/>
        </dgm:presLayoutVars>
      </dgm:prSet>
      <dgm:spPr/>
    </dgm:pt>
    <dgm:pt modelId="{1E6FD228-4BE8-5648-A069-C38908D2DE1A}" type="pres">
      <dgm:prSet presAssocID="{24B298FB-E2C0-F14E-886C-00523D5AF3DD}" presName="level3hierChild" presStyleCnt="0"/>
      <dgm:spPr/>
    </dgm:pt>
  </dgm:ptLst>
  <dgm:cxnLst>
    <dgm:cxn modelId="{A7C8001A-EBE3-5842-90B4-E6B904A1788C}" srcId="{C02CE815-4E6C-6C48-ACF8-0821A00FCC8D}" destId="{F93B4C3B-DF16-A244-8452-4DDD193F0241}" srcOrd="0" destOrd="0" parTransId="{73FFC3AA-1CE0-C240-A6B4-B937C280D0E7}" sibTransId="{0BCECAC5-F368-A548-B670-D652713DA330}"/>
    <dgm:cxn modelId="{280EE01A-A882-AC49-B8EE-7228767311EA}" type="presOf" srcId="{F93B4C3B-DF16-A244-8452-4DDD193F0241}" destId="{C4CC66F9-4BD7-E145-8954-6EEB9A3FB542}" srcOrd="0" destOrd="0" presId="urn:microsoft.com/office/officeart/2005/8/layout/hierarchy2"/>
    <dgm:cxn modelId="{BA9AC51F-1314-D34C-B75F-92843D6D672C}" srcId="{F93B4C3B-DF16-A244-8452-4DDD193F0241}" destId="{24B298FB-E2C0-F14E-886C-00523D5AF3DD}" srcOrd="1" destOrd="0" parTransId="{EA90071D-D77B-BD4F-BD59-2C2476801C55}" sibTransId="{99EB5618-37B1-0E4B-99C9-C5DCFC70F5EA}"/>
    <dgm:cxn modelId="{5B105C3A-406B-5D42-A19F-5F6F5981ED26}" type="presOf" srcId="{24B298FB-E2C0-F14E-886C-00523D5AF3DD}" destId="{EC5EF40D-237F-5D48-953C-4ADF65E5ABEB}" srcOrd="0" destOrd="0" presId="urn:microsoft.com/office/officeart/2005/8/layout/hierarchy2"/>
    <dgm:cxn modelId="{91824840-53F0-6543-9A2A-7FD3CC19A837}" type="presOf" srcId="{2A3DE2FE-0CF9-1D4B-991E-1CDFA5BE5302}" destId="{DA576294-983F-5F43-9E16-F103B03CD4E7}" srcOrd="0" destOrd="0" presId="urn:microsoft.com/office/officeart/2005/8/layout/hierarchy2"/>
    <dgm:cxn modelId="{8E867043-3D81-F043-9CBB-3FB437CF023E}" type="presOf" srcId="{2CE2519D-C961-6C45-98BC-EB161F26AE75}" destId="{5765D45B-A8C3-3646-82F2-CB44A7783CE4}" srcOrd="0" destOrd="0" presId="urn:microsoft.com/office/officeart/2005/8/layout/hierarchy2"/>
    <dgm:cxn modelId="{264A7B54-590C-AA4A-9AFB-D0135F8BA4E6}" srcId="{F93B4C3B-DF16-A244-8452-4DDD193F0241}" destId="{2A3DE2FE-0CF9-1D4B-991E-1CDFA5BE5302}" srcOrd="0" destOrd="0" parTransId="{2CE2519D-C961-6C45-98BC-EB161F26AE75}" sibTransId="{25B825C9-87D2-D14E-9897-B18DAB0CA42E}"/>
    <dgm:cxn modelId="{0BC9579D-4653-A44D-90AC-77D78FB85959}" type="presOf" srcId="{EA90071D-D77B-BD4F-BD59-2C2476801C55}" destId="{5A0F7B8B-CCAD-7C47-B8F4-4441DF9A0DAC}" srcOrd="0" destOrd="0" presId="urn:microsoft.com/office/officeart/2005/8/layout/hierarchy2"/>
    <dgm:cxn modelId="{9A17B4B0-C434-994D-B1EA-2250F0D4E5EB}" type="presOf" srcId="{EA90071D-D77B-BD4F-BD59-2C2476801C55}" destId="{910C2271-8B0C-3940-8F60-9E5EA0F325EF}" srcOrd="1" destOrd="0" presId="urn:microsoft.com/office/officeart/2005/8/layout/hierarchy2"/>
    <dgm:cxn modelId="{5F31A5F8-BDEF-3A4C-99FC-29A0F4F01549}" type="presOf" srcId="{C02CE815-4E6C-6C48-ACF8-0821A00FCC8D}" destId="{742EBD8D-A2A3-7C49-A39B-0FCE5EC0DBDF}" srcOrd="0" destOrd="0" presId="urn:microsoft.com/office/officeart/2005/8/layout/hierarchy2"/>
    <dgm:cxn modelId="{05FFFAFA-B6E1-8A41-A0BA-217BA7E4E0FC}" type="presOf" srcId="{2CE2519D-C961-6C45-98BC-EB161F26AE75}" destId="{6A791E5B-81ED-9644-9B3A-808CF35E6B26}" srcOrd="1" destOrd="0" presId="urn:microsoft.com/office/officeart/2005/8/layout/hierarchy2"/>
    <dgm:cxn modelId="{F00F6284-32D5-474C-A09F-38DC1AC7ED08}" type="presParOf" srcId="{742EBD8D-A2A3-7C49-A39B-0FCE5EC0DBDF}" destId="{27EDC7BC-7A97-F04B-B7EB-25C0D4E7D145}" srcOrd="0" destOrd="0" presId="urn:microsoft.com/office/officeart/2005/8/layout/hierarchy2"/>
    <dgm:cxn modelId="{A38B97AD-9B72-B740-9D96-774CC507CBFC}" type="presParOf" srcId="{27EDC7BC-7A97-F04B-B7EB-25C0D4E7D145}" destId="{C4CC66F9-4BD7-E145-8954-6EEB9A3FB542}" srcOrd="0" destOrd="0" presId="urn:microsoft.com/office/officeart/2005/8/layout/hierarchy2"/>
    <dgm:cxn modelId="{87FB220E-9EFA-B94D-AAB7-245471361C1A}" type="presParOf" srcId="{27EDC7BC-7A97-F04B-B7EB-25C0D4E7D145}" destId="{9329CFDF-08D5-6E40-9200-6EEDF4B77EC1}" srcOrd="1" destOrd="0" presId="urn:microsoft.com/office/officeart/2005/8/layout/hierarchy2"/>
    <dgm:cxn modelId="{63B4B1B2-3007-644E-924B-FB0FE2E13785}" type="presParOf" srcId="{9329CFDF-08D5-6E40-9200-6EEDF4B77EC1}" destId="{5765D45B-A8C3-3646-82F2-CB44A7783CE4}" srcOrd="0" destOrd="0" presId="urn:microsoft.com/office/officeart/2005/8/layout/hierarchy2"/>
    <dgm:cxn modelId="{E3DCC91D-39E4-7542-9AEA-10D42079F366}" type="presParOf" srcId="{5765D45B-A8C3-3646-82F2-CB44A7783CE4}" destId="{6A791E5B-81ED-9644-9B3A-808CF35E6B26}" srcOrd="0" destOrd="0" presId="urn:microsoft.com/office/officeart/2005/8/layout/hierarchy2"/>
    <dgm:cxn modelId="{DD9A627B-9167-1943-A796-295D93388C17}" type="presParOf" srcId="{9329CFDF-08D5-6E40-9200-6EEDF4B77EC1}" destId="{E2E31247-528C-6642-88BB-2BF6D7310423}" srcOrd="1" destOrd="0" presId="urn:microsoft.com/office/officeart/2005/8/layout/hierarchy2"/>
    <dgm:cxn modelId="{4D734A4B-1CCE-DA4B-8429-15A9A1C8287E}" type="presParOf" srcId="{E2E31247-528C-6642-88BB-2BF6D7310423}" destId="{DA576294-983F-5F43-9E16-F103B03CD4E7}" srcOrd="0" destOrd="0" presId="urn:microsoft.com/office/officeart/2005/8/layout/hierarchy2"/>
    <dgm:cxn modelId="{7C2491F9-E684-F546-AE07-A15CBC867910}" type="presParOf" srcId="{E2E31247-528C-6642-88BB-2BF6D7310423}" destId="{F1FB449A-A283-F548-947B-702499502B6C}" srcOrd="1" destOrd="0" presId="urn:microsoft.com/office/officeart/2005/8/layout/hierarchy2"/>
    <dgm:cxn modelId="{4896D6A4-B401-874B-AEC4-A392B715CADE}" type="presParOf" srcId="{9329CFDF-08D5-6E40-9200-6EEDF4B77EC1}" destId="{5A0F7B8B-CCAD-7C47-B8F4-4441DF9A0DAC}" srcOrd="2" destOrd="0" presId="urn:microsoft.com/office/officeart/2005/8/layout/hierarchy2"/>
    <dgm:cxn modelId="{B0AE854B-30C7-FD44-88AC-AEB3017F3A97}" type="presParOf" srcId="{5A0F7B8B-CCAD-7C47-B8F4-4441DF9A0DAC}" destId="{910C2271-8B0C-3940-8F60-9E5EA0F325EF}" srcOrd="0" destOrd="0" presId="urn:microsoft.com/office/officeart/2005/8/layout/hierarchy2"/>
    <dgm:cxn modelId="{E9B545AA-B5FC-744E-AB51-523B796E2BBF}" type="presParOf" srcId="{9329CFDF-08D5-6E40-9200-6EEDF4B77EC1}" destId="{728B34E8-3E4E-DD4B-83C8-AD99373C0543}" srcOrd="3" destOrd="0" presId="urn:microsoft.com/office/officeart/2005/8/layout/hierarchy2"/>
    <dgm:cxn modelId="{7C211C25-EF54-D24A-8A1D-1474CEE04BED}" type="presParOf" srcId="{728B34E8-3E4E-DD4B-83C8-AD99373C0543}" destId="{EC5EF40D-237F-5D48-953C-4ADF65E5ABEB}" srcOrd="0" destOrd="0" presId="urn:microsoft.com/office/officeart/2005/8/layout/hierarchy2"/>
    <dgm:cxn modelId="{0242E255-A33F-8E46-8494-BEF07DF0FDA5}" type="presParOf" srcId="{728B34E8-3E4E-DD4B-83C8-AD99373C0543}" destId="{1E6FD228-4BE8-5648-A069-C38908D2DE1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2CE815-4E6C-6C48-ACF8-0821A00FCC8D}" type="doc">
      <dgm:prSet loTypeId="urn:microsoft.com/office/officeart/2005/8/layout/hierarchy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F93B4C3B-DF16-A244-8452-4DDD193F0241}">
      <dgm:prSet phldrT="[Texto]"/>
      <dgm:spPr/>
      <dgm:t>
        <a:bodyPr/>
        <a:lstStyle/>
        <a:p>
          <a:r>
            <a:rPr lang="es-ES" dirty="0"/>
            <a:t>Batería </a:t>
          </a:r>
        </a:p>
      </dgm:t>
    </dgm:pt>
    <dgm:pt modelId="{73FFC3AA-1CE0-C240-A6B4-B937C280D0E7}" type="parTrans" cxnId="{A7C8001A-EBE3-5842-90B4-E6B904A1788C}">
      <dgm:prSet/>
      <dgm:spPr/>
      <dgm:t>
        <a:bodyPr/>
        <a:lstStyle/>
        <a:p>
          <a:endParaRPr lang="es-ES"/>
        </a:p>
      </dgm:t>
    </dgm:pt>
    <dgm:pt modelId="{0BCECAC5-F368-A548-B670-D652713DA330}" type="sibTrans" cxnId="{A7C8001A-EBE3-5842-90B4-E6B904A1788C}">
      <dgm:prSet/>
      <dgm:spPr/>
      <dgm:t>
        <a:bodyPr/>
        <a:lstStyle/>
        <a:p>
          <a:endParaRPr lang="es-ES"/>
        </a:p>
      </dgm:t>
    </dgm:pt>
    <dgm:pt modelId="{2A3DE2FE-0CF9-1D4B-991E-1CDFA5BE5302}">
      <dgm:prSet phldrT="[Texto]"/>
      <dgm:spPr/>
      <dgm:t>
        <a:bodyPr/>
        <a:lstStyle/>
        <a:p>
          <a:r>
            <a:rPr lang="es-ES" dirty="0"/>
            <a:t>Consultar el valor </a:t>
          </a:r>
        </a:p>
      </dgm:t>
    </dgm:pt>
    <dgm:pt modelId="{2CE2519D-C961-6C45-98BC-EB161F26AE75}" type="parTrans" cxnId="{264A7B54-590C-AA4A-9AFB-D0135F8BA4E6}">
      <dgm:prSet/>
      <dgm:spPr/>
      <dgm:t>
        <a:bodyPr/>
        <a:lstStyle/>
        <a:p>
          <a:endParaRPr lang="es-ES"/>
        </a:p>
      </dgm:t>
    </dgm:pt>
    <dgm:pt modelId="{25B825C9-87D2-D14E-9897-B18DAB0CA42E}" type="sibTrans" cxnId="{264A7B54-590C-AA4A-9AFB-D0135F8BA4E6}">
      <dgm:prSet/>
      <dgm:spPr/>
      <dgm:t>
        <a:bodyPr/>
        <a:lstStyle/>
        <a:p>
          <a:endParaRPr lang="es-ES"/>
        </a:p>
      </dgm:t>
    </dgm:pt>
    <dgm:pt modelId="{24B298FB-E2C0-F14E-886C-00523D5AF3DD}">
      <dgm:prSet phldrT="[Texto]"/>
      <dgm:spPr/>
      <dgm:t>
        <a:bodyPr/>
        <a:lstStyle/>
        <a:p>
          <a:r>
            <a:rPr lang="es-ES" dirty="0"/>
            <a:t>Editar el valor </a:t>
          </a:r>
        </a:p>
      </dgm:t>
    </dgm:pt>
    <dgm:pt modelId="{EA90071D-D77B-BD4F-BD59-2C2476801C55}" type="parTrans" cxnId="{BA9AC51F-1314-D34C-B75F-92843D6D672C}">
      <dgm:prSet/>
      <dgm:spPr/>
      <dgm:t>
        <a:bodyPr/>
        <a:lstStyle/>
        <a:p>
          <a:endParaRPr lang="es-ES"/>
        </a:p>
      </dgm:t>
    </dgm:pt>
    <dgm:pt modelId="{99EB5618-37B1-0E4B-99C9-C5DCFC70F5EA}" type="sibTrans" cxnId="{BA9AC51F-1314-D34C-B75F-92843D6D672C}">
      <dgm:prSet/>
      <dgm:spPr/>
      <dgm:t>
        <a:bodyPr/>
        <a:lstStyle/>
        <a:p>
          <a:endParaRPr lang="es-ES"/>
        </a:p>
      </dgm:t>
    </dgm:pt>
    <dgm:pt modelId="{A18F7D07-91F8-2048-A04F-A38E8921D1D0}">
      <dgm:prSet/>
      <dgm:spPr/>
      <dgm:t>
        <a:bodyPr/>
        <a:lstStyle/>
        <a:p>
          <a:r>
            <a:rPr lang="es-ES" dirty="0" err="1"/>
            <a:t>Getter</a:t>
          </a:r>
          <a:endParaRPr lang="es-ES" dirty="0"/>
        </a:p>
      </dgm:t>
    </dgm:pt>
    <dgm:pt modelId="{BE7AE7AD-D520-1349-B934-3DF9868AB554}" type="parTrans" cxnId="{C447CE1D-3FDF-8C47-A035-99646707E37A}">
      <dgm:prSet/>
      <dgm:spPr/>
      <dgm:t>
        <a:bodyPr/>
        <a:lstStyle/>
        <a:p>
          <a:endParaRPr lang="es-ES"/>
        </a:p>
      </dgm:t>
    </dgm:pt>
    <dgm:pt modelId="{F3C2682D-1BD0-4644-B82A-830FB05B6784}" type="sibTrans" cxnId="{C447CE1D-3FDF-8C47-A035-99646707E37A}">
      <dgm:prSet/>
      <dgm:spPr/>
      <dgm:t>
        <a:bodyPr/>
        <a:lstStyle/>
        <a:p>
          <a:endParaRPr lang="es-ES"/>
        </a:p>
      </dgm:t>
    </dgm:pt>
    <dgm:pt modelId="{1249CDE6-E382-9546-BC80-8730DCA38F82}">
      <dgm:prSet/>
      <dgm:spPr/>
      <dgm:t>
        <a:bodyPr/>
        <a:lstStyle/>
        <a:p>
          <a:r>
            <a:rPr lang="es-ES" dirty="0"/>
            <a:t>Setter</a:t>
          </a:r>
        </a:p>
      </dgm:t>
    </dgm:pt>
    <dgm:pt modelId="{24FBBF66-347B-2F4D-BC71-E2FADCC95BF1}" type="parTrans" cxnId="{F6316E77-C2FF-CF43-8B05-F9A09BC45ADD}">
      <dgm:prSet/>
      <dgm:spPr/>
      <dgm:t>
        <a:bodyPr/>
        <a:lstStyle/>
        <a:p>
          <a:endParaRPr lang="es-ES"/>
        </a:p>
      </dgm:t>
    </dgm:pt>
    <dgm:pt modelId="{678E5DB8-A8E7-8541-BD72-F19BBF043531}" type="sibTrans" cxnId="{F6316E77-C2FF-CF43-8B05-F9A09BC45ADD}">
      <dgm:prSet/>
      <dgm:spPr/>
      <dgm:t>
        <a:bodyPr/>
        <a:lstStyle/>
        <a:p>
          <a:endParaRPr lang="es-ES"/>
        </a:p>
      </dgm:t>
    </dgm:pt>
    <dgm:pt modelId="{742EBD8D-A2A3-7C49-A39B-0FCE5EC0DBDF}" type="pres">
      <dgm:prSet presAssocID="{C02CE815-4E6C-6C48-ACF8-0821A00FCC8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7EDC7BC-7A97-F04B-B7EB-25C0D4E7D145}" type="pres">
      <dgm:prSet presAssocID="{F93B4C3B-DF16-A244-8452-4DDD193F0241}" presName="root1" presStyleCnt="0"/>
      <dgm:spPr/>
    </dgm:pt>
    <dgm:pt modelId="{C4CC66F9-4BD7-E145-8954-6EEB9A3FB542}" type="pres">
      <dgm:prSet presAssocID="{F93B4C3B-DF16-A244-8452-4DDD193F0241}" presName="LevelOneTextNode" presStyleLbl="node0" presStyleIdx="0" presStyleCnt="1">
        <dgm:presLayoutVars>
          <dgm:chPref val="3"/>
        </dgm:presLayoutVars>
      </dgm:prSet>
      <dgm:spPr/>
    </dgm:pt>
    <dgm:pt modelId="{9329CFDF-08D5-6E40-9200-6EEDF4B77EC1}" type="pres">
      <dgm:prSet presAssocID="{F93B4C3B-DF16-A244-8452-4DDD193F0241}" presName="level2hierChild" presStyleCnt="0"/>
      <dgm:spPr/>
    </dgm:pt>
    <dgm:pt modelId="{5765D45B-A8C3-3646-82F2-CB44A7783CE4}" type="pres">
      <dgm:prSet presAssocID="{2CE2519D-C961-6C45-98BC-EB161F26AE75}" presName="conn2-1" presStyleLbl="parChTrans1D2" presStyleIdx="0" presStyleCnt="2"/>
      <dgm:spPr/>
    </dgm:pt>
    <dgm:pt modelId="{6A791E5B-81ED-9644-9B3A-808CF35E6B26}" type="pres">
      <dgm:prSet presAssocID="{2CE2519D-C961-6C45-98BC-EB161F26AE75}" presName="connTx" presStyleLbl="parChTrans1D2" presStyleIdx="0" presStyleCnt="2"/>
      <dgm:spPr/>
    </dgm:pt>
    <dgm:pt modelId="{E2E31247-528C-6642-88BB-2BF6D7310423}" type="pres">
      <dgm:prSet presAssocID="{2A3DE2FE-0CF9-1D4B-991E-1CDFA5BE5302}" presName="root2" presStyleCnt="0"/>
      <dgm:spPr/>
    </dgm:pt>
    <dgm:pt modelId="{DA576294-983F-5F43-9E16-F103B03CD4E7}" type="pres">
      <dgm:prSet presAssocID="{2A3DE2FE-0CF9-1D4B-991E-1CDFA5BE5302}" presName="LevelTwoTextNode" presStyleLbl="node2" presStyleIdx="0" presStyleCnt="2">
        <dgm:presLayoutVars>
          <dgm:chPref val="3"/>
        </dgm:presLayoutVars>
      </dgm:prSet>
      <dgm:spPr/>
    </dgm:pt>
    <dgm:pt modelId="{F1FB449A-A283-F548-947B-702499502B6C}" type="pres">
      <dgm:prSet presAssocID="{2A3DE2FE-0CF9-1D4B-991E-1CDFA5BE5302}" presName="level3hierChild" presStyleCnt="0"/>
      <dgm:spPr/>
    </dgm:pt>
    <dgm:pt modelId="{64BD1F44-7EB7-5D4E-9A20-5F84D4BE7BA1}" type="pres">
      <dgm:prSet presAssocID="{BE7AE7AD-D520-1349-B934-3DF9868AB554}" presName="conn2-1" presStyleLbl="parChTrans1D3" presStyleIdx="0" presStyleCnt="2"/>
      <dgm:spPr/>
    </dgm:pt>
    <dgm:pt modelId="{B78504A2-19D1-C247-B5D6-F6ABEAD7AB9D}" type="pres">
      <dgm:prSet presAssocID="{BE7AE7AD-D520-1349-B934-3DF9868AB554}" presName="connTx" presStyleLbl="parChTrans1D3" presStyleIdx="0" presStyleCnt="2"/>
      <dgm:spPr/>
    </dgm:pt>
    <dgm:pt modelId="{A00CC95C-781D-5E46-8979-05F5F34E4A84}" type="pres">
      <dgm:prSet presAssocID="{A18F7D07-91F8-2048-A04F-A38E8921D1D0}" presName="root2" presStyleCnt="0"/>
      <dgm:spPr/>
    </dgm:pt>
    <dgm:pt modelId="{DD75A6F1-B288-E641-8A4D-02827BE8335F}" type="pres">
      <dgm:prSet presAssocID="{A18F7D07-91F8-2048-A04F-A38E8921D1D0}" presName="LevelTwoTextNode" presStyleLbl="node3" presStyleIdx="0" presStyleCnt="2">
        <dgm:presLayoutVars>
          <dgm:chPref val="3"/>
        </dgm:presLayoutVars>
      </dgm:prSet>
      <dgm:spPr/>
    </dgm:pt>
    <dgm:pt modelId="{7D89B8E9-BE6B-8A44-B709-D52DC53FB5CD}" type="pres">
      <dgm:prSet presAssocID="{A18F7D07-91F8-2048-A04F-A38E8921D1D0}" presName="level3hierChild" presStyleCnt="0"/>
      <dgm:spPr/>
    </dgm:pt>
    <dgm:pt modelId="{5A0F7B8B-CCAD-7C47-B8F4-4441DF9A0DAC}" type="pres">
      <dgm:prSet presAssocID="{EA90071D-D77B-BD4F-BD59-2C2476801C55}" presName="conn2-1" presStyleLbl="parChTrans1D2" presStyleIdx="1" presStyleCnt="2"/>
      <dgm:spPr/>
    </dgm:pt>
    <dgm:pt modelId="{910C2271-8B0C-3940-8F60-9E5EA0F325EF}" type="pres">
      <dgm:prSet presAssocID="{EA90071D-D77B-BD4F-BD59-2C2476801C55}" presName="connTx" presStyleLbl="parChTrans1D2" presStyleIdx="1" presStyleCnt="2"/>
      <dgm:spPr/>
    </dgm:pt>
    <dgm:pt modelId="{728B34E8-3E4E-DD4B-83C8-AD99373C0543}" type="pres">
      <dgm:prSet presAssocID="{24B298FB-E2C0-F14E-886C-00523D5AF3DD}" presName="root2" presStyleCnt="0"/>
      <dgm:spPr/>
    </dgm:pt>
    <dgm:pt modelId="{EC5EF40D-237F-5D48-953C-4ADF65E5ABEB}" type="pres">
      <dgm:prSet presAssocID="{24B298FB-E2C0-F14E-886C-00523D5AF3DD}" presName="LevelTwoTextNode" presStyleLbl="node2" presStyleIdx="1" presStyleCnt="2">
        <dgm:presLayoutVars>
          <dgm:chPref val="3"/>
        </dgm:presLayoutVars>
      </dgm:prSet>
      <dgm:spPr/>
    </dgm:pt>
    <dgm:pt modelId="{1E6FD228-4BE8-5648-A069-C38908D2DE1A}" type="pres">
      <dgm:prSet presAssocID="{24B298FB-E2C0-F14E-886C-00523D5AF3DD}" presName="level3hierChild" presStyleCnt="0"/>
      <dgm:spPr/>
    </dgm:pt>
    <dgm:pt modelId="{AE52D80F-EDF6-E549-8C0B-17CA82AF1349}" type="pres">
      <dgm:prSet presAssocID="{24FBBF66-347B-2F4D-BC71-E2FADCC95BF1}" presName="conn2-1" presStyleLbl="parChTrans1D3" presStyleIdx="1" presStyleCnt="2"/>
      <dgm:spPr/>
    </dgm:pt>
    <dgm:pt modelId="{D8CA5D27-51A0-ED42-A86C-B57ABC1BDC34}" type="pres">
      <dgm:prSet presAssocID="{24FBBF66-347B-2F4D-BC71-E2FADCC95BF1}" presName="connTx" presStyleLbl="parChTrans1D3" presStyleIdx="1" presStyleCnt="2"/>
      <dgm:spPr/>
    </dgm:pt>
    <dgm:pt modelId="{464927BE-341F-8E4F-BE69-AFE147592B9C}" type="pres">
      <dgm:prSet presAssocID="{1249CDE6-E382-9546-BC80-8730DCA38F82}" presName="root2" presStyleCnt="0"/>
      <dgm:spPr/>
    </dgm:pt>
    <dgm:pt modelId="{F15D311B-0C3A-0B4D-B8CB-3921F8546F41}" type="pres">
      <dgm:prSet presAssocID="{1249CDE6-E382-9546-BC80-8730DCA38F82}" presName="LevelTwoTextNode" presStyleLbl="node3" presStyleIdx="1" presStyleCnt="2">
        <dgm:presLayoutVars>
          <dgm:chPref val="3"/>
        </dgm:presLayoutVars>
      </dgm:prSet>
      <dgm:spPr/>
    </dgm:pt>
    <dgm:pt modelId="{4037273F-DE86-2F4B-A1AB-938B465648D9}" type="pres">
      <dgm:prSet presAssocID="{1249CDE6-E382-9546-BC80-8730DCA38F82}" presName="level3hierChild" presStyleCnt="0"/>
      <dgm:spPr/>
    </dgm:pt>
  </dgm:ptLst>
  <dgm:cxnLst>
    <dgm:cxn modelId="{A7C8001A-EBE3-5842-90B4-E6B904A1788C}" srcId="{C02CE815-4E6C-6C48-ACF8-0821A00FCC8D}" destId="{F93B4C3B-DF16-A244-8452-4DDD193F0241}" srcOrd="0" destOrd="0" parTransId="{73FFC3AA-1CE0-C240-A6B4-B937C280D0E7}" sibTransId="{0BCECAC5-F368-A548-B670-D652713DA330}"/>
    <dgm:cxn modelId="{280EE01A-A882-AC49-B8EE-7228767311EA}" type="presOf" srcId="{F93B4C3B-DF16-A244-8452-4DDD193F0241}" destId="{C4CC66F9-4BD7-E145-8954-6EEB9A3FB542}" srcOrd="0" destOrd="0" presId="urn:microsoft.com/office/officeart/2005/8/layout/hierarchy2"/>
    <dgm:cxn modelId="{C447CE1D-3FDF-8C47-A035-99646707E37A}" srcId="{2A3DE2FE-0CF9-1D4B-991E-1CDFA5BE5302}" destId="{A18F7D07-91F8-2048-A04F-A38E8921D1D0}" srcOrd="0" destOrd="0" parTransId="{BE7AE7AD-D520-1349-B934-3DF9868AB554}" sibTransId="{F3C2682D-1BD0-4644-B82A-830FB05B6784}"/>
    <dgm:cxn modelId="{BA9AC51F-1314-D34C-B75F-92843D6D672C}" srcId="{F93B4C3B-DF16-A244-8452-4DDD193F0241}" destId="{24B298FB-E2C0-F14E-886C-00523D5AF3DD}" srcOrd="1" destOrd="0" parTransId="{EA90071D-D77B-BD4F-BD59-2C2476801C55}" sibTransId="{99EB5618-37B1-0E4B-99C9-C5DCFC70F5EA}"/>
    <dgm:cxn modelId="{33FFB434-65CD-5B4C-9FCF-19E95ABDEE52}" type="presOf" srcId="{24FBBF66-347B-2F4D-BC71-E2FADCC95BF1}" destId="{AE52D80F-EDF6-E549-8C0B-17CA82AF1349}" srcOrd="0" destOrd="0" presId="urn:microsoft.com/office/officeart/2005/8/layout/hierarchy2"/>
    <dgm:cxn modelId="{5B105C3A-406B-5D42-A19F-5F6F5981ED26}" type="presOf" srcId="{24B298FB-E2C0-F14E-886C-00523D5AF3DD}" destId="{EC5EF40D-237F-5D48-953C-4ADF65E5ABEB}" srcOrd="0" destOrd="0" presId="urn:microsoft.com/office/officeart/2005/8/layout/hierarchy2"/>
    <dgm:cxn modelId="{91824840-53F0-6543-9A2A-7FD3CC19A837}" type="presOf" srcId="{2A3DE2FE-0CF9-1D4B-991E-1CDFA5BE5302}" destId="{DA576294-983F-5F43-9E16-F103B03CD4E7}" srcOrd="0" destOrd="0" presId="urn:microsoft.com/office/officeart/2005/8/layout/hierarchy2"/>
    <dgm:cxn modelId="{8E867043-3D81-F043-9CBB-3FB437CF023E}" type="presOf" srcId="{2CE2519D-C961-6C45-98BC-EB161F26AE75}" destId="{5765D45B-A8C3-3646-82F2-CB44A7783CE4}" srcOrd="0" destOrd="0" presId="urn:microsoft.com/office/officeart/2005/8/layout/hierarchy2"/>
    <dgm:cxn modelId="{264A7B54-590C-AA4A-9AFB-D0135F8BA4E6}" srcId="{F93B4C3B-DF16-A244-8452-4DDD193F0241}" destId="{2A3DE2FE-0CF9-1D4B-991E-1CDFA5BE5302}" srcOrd="0" destOrd="0" parTransId="{2CE2519D-C961-6C45-98BC-EB161F26AE75}" sibTransId="{25B825C9-87D2-D14E-9897-B18DAB0CA42E}"/>
    <dgm:cxn modelId="{F6316E77-C2FF-CF43-8B05-F9A09BC45ADD}" srcId="{24B298FB-E2C0-F14E-886C-00523D5AF3DD}" destId="{1249CDE6-E382-9546-BC80-8730DCA38F82}" srcOrd="0" destOrd="0" parTransId="{24FBBF66-347B-2F4D-BC71-E2FADCC95BF1}" sibTransId="{678E5DB8-A8E7-8541-BD72-F19BBF043531}"/>
    <dgm:cxn modelId="{0BC9579D-4653-A44D-90AC-77D78FB85959}" type="presOf" srcId="{EA90071D-D77B-BD4F-BD59-2C2476801C55}" destId="{5A0F7B8B-CCAD-7C47-B8F4-4441DF9A0DAC}" srcOrd="0" destOrd="0" presId="urn:microsoft.com/office/officeart/2005/8/layout/hierarchy2"/>
    <dgm:cxn modelId="{23380FAC-A28D-F045-912F-94AB75F57BFF}" type="presOf" srcId="{BE7AE7AD-D520-1349-B934-3DF9868AB554}" destId="{B78504A2-19D1-C247-B5D6-F6ABEAD7AB9D}" srcOrd="1" destOrd="0" presId="urn:microsoft.com/office/officeart/2005/8/layout/hierarchy2"/>
    <dgm:cxn modelId="{9A17B4B0-C434-994D-B1EA-2250F0D4E5EB}" type="presOf" srcId="{EA90071D-D77B-BD4F-BD59-2C2476801C55}" destId="{910C2271-8B0C-3940-8F60-9E5EA0F325EF}" srcOrd="1" destOrd="0" presId="urn:microsoft.com/office/officeart/2005/8/layout/hierarchy2"/>
    <dgm:cxn modelId="{D6385DB2-E636-C04C-83DA-601FEDF00F78}" type="presOf" srcId="{A18F7D07-91F8-2048-A04F-A38E8921D1D0}" destId="{DD75A6F1-B288-E641-8A4D-02827BE8335F}" srcOrd="0" destOrd="0" presId="urn:microsoft.com/office/officeart/2005/8/layout/hierarchy2"/>
    <dgm:cxn modelId="{7F66E9C0-FA69-BF44-83FF-53098F06C9D0}" type="presOf" srcId="{BE7AE7AD-D520-1349-B934-3DF9868AB554}" destId="{64BD1F44-7EB7-5D4E-9A20-5F84D4BE7BA1}" srcOrd="0" destOrd="0" presId="urn:microsoft.com/office/officeart/2005/8/layout/hierarchy2"/>
    <dgm:cxn modelId="{EA58CAF7-2BFC-7841-8849-13249FC46F63}" type="presOf" srcId="{24FBBF66-347B-2F4D-BC71-E2FADCC95BF1}" destId="{D8CA5D27-51A0-ED42-A86C-B57ABC1BDC34}" srcOrd="1" destOrd="0" presId="urn:microsoft.com/office/officeart/2005/8/layout/hierarchy2"/>
    <dgm:cxn modelId="{5F31A5F8-BDEF-3A4C-99FC-29A0F4F01549}" type="presOf" srcId="{C02CE815-4E6C-6C48-ACF8-0821A00FCC8D}" destId="{742EBD8D-A2A3-7C49-A39B-0FCE5EC0DBDF}" srcOrd="0" destOrd="0" presId="urn:microsoft.com/office/officeart/2005/8/layout/hierarchy2"/>
    <dgm:cxn modelId="{05FFFAFA-B6E1-8A41-A0BA-217BA7E4E0FC}" type="presOf" srcId="{2CE2519D-C961-6C45-98BC-EB161F26AE75}" destId="{6A791E5B-81ED-9644-9B3A-808CF35E6B26}" srcOrd="1" destOrd="0" presId="urn:microsoft.com/office/officeart/2005/8/layout/hierarchy2"/>
    <dgm:cxn modelId="{AA78F0FF-96CB-C140-B787-689027A1E504}" type="presOf" srcId="{1249CDE6-E382-9546-BC80-8730DCA38F82}" destId="{F15D311B-0C3A-0B4D-B8CB-3921F8546F41}" srcOrd="0" destOrd="0" presId="urn:microsoft.com/office/officeart/2005/8/layout/hierarchy2"/>
    <dgm:cxn modelId="{F00F6284-32D5-474C-A09F-38DC1AC7ED08}" type="presParOf" srcId="{742EBD8D-A2A3-7C49-A39B-0FCE5EC0DBDF}" destId="{27EDC7BC-7A97-F04B-B7EB-25C0D4E7D145}" srcOrd="0" destOrd="0" presId="urn:microsoft.com/office/officeart/2005/8/layout/hierarchy2"/>
    <dgm:cxn modelId="{A38B97AD-9B72-B740-9D96-774CC507CBFC}" type="presParOf" srcId="{27EDC7BC-7A97-F04B-B7EB-25C0D4E7D145}" destId="{C4CC66F9-4BD7-E145-8954-6EEB9A3FB542}" srcOrd="0" destOrd="0" presId="urn:microsoft.com/office/officeart/2005/8/layout/hierarchy2"/>
    <dgm:cxn modelId="{87FB220E-9EFA-B94D-AAB7-245471361C1A}" type="presParOf" srcId="{27EDC7BC-7A97-F04B-B7EB-25C0D4E7D145}" destId="{9329CFDF-08D5-6E40-9200-6EEDF4B77EC1}" srcOrd="1" destOrd="0" presId="urn:microsoft.com/office/officeart/2005/8/layout/hierarchy2"/>
    <dgm:cxn modelId="{63B4B1B2-3007-644E-924B-FB0FE2E13785}" type="presParOf" srcId="{9329CFDF-08D5-6E40-9200-6EEDF4B77EC1}" destId="{5765D45B-A8C3-3646-82F2-CB44A7783CE4}" srcOrd="0" destOrd="0" presId="urn:microsoft.com/office/officeart/2005/8/layout/hierarchy2"/>
    <dgm:cxn modelId="{E3DCC91D-39E4-7542-9AEA-10D42079F366}" type="presParOf" srcId="{5765D45B-A8C3-3646-82F2-CB44A7783CE4}" destId="{6A791E5B-81ED-9644-9B3A-808CF35E6B26}" srcOrd="0" destOrd="0" presId="urn:microsoft.com/office/officeart/2005/8/layout/hierarchy2"/>
    <dgm:cxn modelId="{DD9A627B-9167-1943-A796-295D93388C17}" type="presParOf" srcId="{9329CFDF-08D5-6E40-9200-6EEDF4B77EC1}" destId="{E2E31247-528C-6642-88BB-2BF6D7310423}" srcOrd="1" destOrd="0" presId="urn:microsoft.com/office/officeart/2005/8/layout/hierarchy2"/>
    <dgm:cxn modelId="{4D734A4B-1CCE-DA4B-8429-15A9A1C8287E}" type="presParOf" srcId="{E2E31247-528C-6642-88BB-2BF6D7310423}" destId="{DA576294-983F-5F43-9E16-F103B03CD4E7}" srcOrd="0" destOrd="0" presId="urn:microsoft.com/office/officeart/2005/8/layout/hierarchy2"/>
    <dgm:cxn modelId="{7C2491F9-E684-F546-AE07-A15CBC867910}" type="presParOf" srcId="{E2E31247-528C-6642-88BB-2BF6D7310423}" destId="{F1FB449A-A283-F548-947B-702499502B6C}" srcOrd="1" destOrd="0" presId="urn:microsoft.com/office/officeart/2005/8/layout/hierarchy2"/>
    <dgm:cxn modelId="{30411103-1C2C-0E42-A2D1-58E0949ED593}" type="presParOf" srcId="{F1FB449A-A283-F548-947B-702499502B6C}" destId="{64BD1F44-7EB7-5D4E-9A20-5F84D4BE7BA1}" srcOrd="0" destOrd="0" presId="urn:microsoft.com/office/officeart/2005/8/layout/hierarchy2"/>
    <dgm:cxn modelId="{A5CA9733-57DB-EA45-ACD1-2E1725EA3CF4}" type="presParOf" srcId="{64BD1F44-7EB7-5D4E-9A20-5F84D4BE7BA1}" destId="{B78504A2-19D1-C247-B5D6-F6ABEAD7AB9D}" srcOrd="0" destOrd="0" presId="urn:microsoft.com/office/officeart/2005/8/layout/hierarchy2"/>
    <dgm:cxn modelId="{6365CBBB-6F04-E44D-9809-60D936F38E0B}" type="presParOf" srcId="{F1FB449A-A283-F548-947B-702499502B6C}" destId="{A00CC95C-781D-5E46-8979-05F5F34E4A84}" srcOrd="1" destOrd="0" presId="urn:microsoft.com/office/officeart/2005/8/layout/hierarchy2"/>
    <dgm:cxn modelId="{E275230D-AE00-8544-A222-E010AB401536}" type="presParOf" srcId="{A00CC95C-781D-5E46-8979-05F5F34E4A84}" destId="{DD75A6F1-B288-E641-8A4D-02827BE8335F}" srcOrd="0" destOrd="0" presId="urn:microsoft.com/office/officeart/2005/8/layout/hierarchy2"/>
    <dgm:cxn modelId="{4BEAE475-D76B-DB43-8704-28746F5A5CBA}" type="presParOf" srcId="{A00CC95C-781D-5E46-8979-05F5F34E4A84}" destId="{7D89B8E9-BE6B-8A44-B709-D52DC53FB5CD}" srcOrd="1" destOrd="0" presId="urn:microsoft.com/office/officeart/2005/8/layout/hierarchy2"/>
    <dgm:cxn modelId="{4896D6A4-B401-874B-AEC4-A392B715CADE}" type="presParOf" srcId="{9329CFDF-08D5-6E40-9200-6EEDF4B77EC1}" destId="{5A0F7B8B-CCAD-7C47-B8F4-4441DF9A0DAC}" srcOrd="2" destOrd="0" presId="urn:microsoft.com/office/officeart/2005/8/layout/hierarchy2"/>
    <dgm:cxn modelId="{B0AE854B-30C7-FD44-88AC-AEB3017F3A97}" type="presParOf" srcId="{5A0F7B8B-CCAD-7C47-B8F4-4441DF9A0DAC}" destId="{910C2271-8B0C-3940-8F60-9E5EA0F325EF}" srcOrd="0" destOrd="0" presId="urn:microsoft.com/office/officeart/2005/8/layout/hierarchy2"/>
    <dgm:cxn modelId="{E9B545AA-B5FC-744E-AB51-523B796E2BBF}" type="presParOf" srcId="{9329CFDF-08D5-6E40-9200-6EEDF4B77EC1}" destId="{728B34E8-3E4E-DD4B-83C8-AD99373C0543}" srcOrd="3" destOrd="0" presId="urn:microsoft.com/office/officeart/2005/8/layout/hierarchy2"/>
    <dgm:cxn modelId="{7C211C25-EF54-D24A-8A1D-1474CEE04BED}" type="presParOf" srcId="{728B34E8-3E4E-DD4B-83C8-AD99373C0543}" destId="{EC5EF40D-237F-5D48-953C-4ADF65E5ABEB}" srcOrd="0" destOrd="0" presId="urn:microsoft.com/office/officeart/2005/8/layout/hierarchy2"/>
    <dgm:cxn modelId="{0242E255-A33F-8E46-8494-BEF07DF0FDA5}" type="presParOf" srcId="{728B34E8-3E4E-DD4B-83C8-AD99373C0543}" destId="{1E6FD228-4BE8-5648-A069-C38908D2DE1A}" srcOrd="1" destOrd="0" presId="urn:microsoft.com/office/officeart/2005/8/layout/hierarchy2"/>
    <dgm:cxn modelId="{01089D45-5A4C-1742-91AA-BFAAB40ADEA3}" type="presParOf" srcId="{1E6FD228-4BE8-5648-A069-C38908D2DE1A}" destId="{AE52D80F-EDF6-E549-8C0B-17CA82AF1349}" srcOrd="0" destOrd="0" presId="urn:microsoft.com/office/officeart/2005/8/layout/hierarchy2"/>
    <dgm:cxn modelId="{8387A7AB-667E-644D-9797-1E14C637F72B}" type="presParOf" srcId="{AE52D80F-EDF6-E549-8C0B-17CA82AF1349}" destId="{D8CA5D27-51A0-ED42-A86C-B57ABC1BDC34}" srcOrd="0" destOrd="0" presId="urn:microsoft.com/office/officeart/2005/8/layout/hierarchy2"/>
    <dgm:cxn modelId="{9040AE16-7F04-974F-AE37-EC01BE9C45F0}" type="presParOf" srcId="{1E6FD228-4BE8-5648-A069-C38908D2DE1A}" destId="{464927BE-341F-8E4F-BE69-AFE147592B9C}" srcOrd="1" destOrd="0" presId="urn:microsoft.com/office/officeart/2005/8/layout/hierarchy2"/>
    <dgm:cxn modelId="{B7B5B804-3970-4F4A-A418-2FC38BF28A82}" type="presParOf" srcId="{464927BE-341F-8E4F-BE69-AFE147592B9C}" destId="{F15D311B-0C3A-0B4D-B8CB-3921F8546F41}" srcOrd="0" destOrd="0" presId="urn:microsoft.com/office/officeart/2005/8/layout/hierarchy2"/>
    <dgm:cxn modelId="{3595B4D3-23C1-BF4D-AD5A-B62A6D082FF7}" type="presParOf" srcId="{464927BE-341F-8E4F-BE69-AFE147592B9C}" destId="{4037273F-DE86-2F4B-A1AB-938B465648D9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CC66F9-4BD7-E145-8954-6EEB9A3FB542}">
      <dsp:nvSpPr>
        <dsp:cNvPr id="0" name=""/>
        <dsp:cNvSpPr/>
      </dsp:nvSpPr>
      <dsp:spPr>
        <a:xfrm>
          <a:off x="192" y="1019631"/>
          <a:ext cx="1750380" cy="875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Batería </a:t>
          </a:r>
        </a:p>
      </dsp:txBody>
      <dsp:txXfrm>
        <a:off x="25825" y="1045264"/>
        <a:ext cx="1699114" cy="823924"/>
      </dsp:txXfrm>
    </dsp:sp>
    <dsp:sp modelId="{5765D45B-A8C3-3646-82F2-CB44A7783CE4}">
      <dsp:nvSpPr>
        <dsp:cNvPr id="0" name=""/>
        <dsp:cNvSpPr/>
      </dsp:nvSpPr>
      <dsp:spPr>
        <a:xfrm rot="19457599">
          <a:off x="1669528" y="1178583"/>
          <a:ext cx="862239" cy="54052"/>
        </a:xfrm>
        <a:custGeom>
          <a:avLst/>
          <a:gdLst/>
          <a:ahLst/>
          <a:cxnLst/>
          <a:rect l="0" t="0" r="0" b="0"/>
          <a:pathLst>
            <a:path>
              <a:moveTo>
                <a:pt x="0" y="27026"/>
              </a:moveTo>
              <a:lnTo>
                <a:pt x="862239" y="270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2079092" y="1184053"/>
        <a:ext cx="43111" cy="43111"/>
      </dsp:txXfrm>
    </dsp:sp>
    <dsp:sp modelId="{DA576294-983F-5F43-9E16-F103B03CD4E7}">
      <dsp:nvSpPr>
        <dsp:cNvPr id="0" name=""/>
        <dsp:cNvSpPr/>
      </dsp:nvSpPr>
      <dsp:spPr>
        <a:xfrm>
          <a:off x="2450724" y="516397"/>
          <a:ext cx="1750380" cy="875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Consultar el valor </a:t>
          </a:r>
        </a:p>
      </dsp:txBody>
      <dsp:txXfrm>
        <a:off x="2476357" y="542030"/>
        <a:ext cx="1699114" cy="823924"/>
      </dsp:txXfrm>
    </dsp:sp>
    <dsp:sp modelId="{5A0F7B8B-CCAD-7C47-B8F4-4441DF9A0DAC}">
      <dsp:nvSpPr>
        <dsp:cNvPr id="0" name=""/>
        <dsp:cNvSpPr/>
      </dsp:nvSpPr>
      <dsp:spPr>
        <a:xfrm rot="2142401">
          <a:off x="1669528" y="1681817"/>
          <a:ext cx="862239" cy="54052"/>
        </a:xfrm>
        <a:custGeom>
          <a:avLst/>
          <a:gdLst/>
          <a:ahLst/>
          <a:cxnLst/>
          <a:rect l="0" t="0" r="0" b="0"/>
          <a:pathLst>
            <a:path>
              <a:moveTo>
                <a:pt x="0" y="27026"/>
              </a:moveTo>
              <a:lnTo>
                <a:pt x="862239" y="270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2079092" y="1687288"/>
        <a:ext cx="43111" cy="43111"/>
      </dsp:txXfrm>
    </dsp:sp>
    <dsp:sp modelId="{EC5EF40D-237F-5D48-953C-4ADF65E5ABEB}">
      <dsp:nvSpPr>
        <dsp:cNvPr id="0" name=""/>
        <dsp:cNvSpPr/>
      </dsp:nvSpPr>
      <dsp:spPr>
        <a:xfrm>
          <a:off x="2450724" y="1522866"/>
          <a:ext cx="1750380" cy="87519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kern="1200" dirty="0"/>
            <a:t>Editar el valor </a:t>
          </a:r>
        </a:p>
      </dsp:txBody>
      <dsp:txXfrm>
        <a:off x="2476357" y="1548499"/>
        <a:ext cx="1699114" cy="8239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CC66F9-4BD7-E145-8954-6EEB9A3FB542}">
      <dsp:nvSpPr>
        <dsp:cNvPr id="0" name=""/>
        <dsp:cNvSpPr/>
      </dsp:nvSpPr>
      <dsp:spPr>
        <a:xfrm>
          <a:off x="2652" y="1343966"/>
          <a:ext cx="1503093" cy="7515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Batería </a:t>
          </a:r>
        </a:p>
      </dsp:txBody>
      <dsp:txXfrm>
        <a:off x="24664" y="1365978"/>
        <a:ext cx="1459069" cy="707522"/>
      </dsp:txXfrm>
    </dsp:sp>
    <dsp:sp modelId="{5765D45B-A8C3-3646-82F2-CB44A7783CE4}">
      <dsp:nvSpPr>
        <dsp:cNvPr id="0" name=""/>
        <dsp:cNvSpPr/>
      </dsp:nvSpPr>
      <dsp:spPr>
        <a:xfrm rot="19457599">
          <a:off x="1436151" y="1484004"/>
          <a:ext cx="740425" cy="39331"/>
        </a:xfrm>
        <a:custGeom>
          <a:avLst/>
          <a:gdLst/>
          <a:ahLst/>
          <a:cxnLst/>
          <a:rect l="0" t="0" r="0" b="0"/>
          <a:pathLst>
            <a:path>
              <a:moveTo>
                <a:pt x="0" y="19665"/>
              </a:moveTo>
              <a:lnTo>
                <a:pt x="740425" y="1966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1787853" y="1485159"/>
        <a:ext cx="37021" cy="37021"/>
      </dsp:txXfrm>
    </dsp:sp>
    <dsp:sp modelId="{DA576294-983F-5F43-9E16-F103B03CD4E7}">
      <dsp:nvSpPr>
        <dsp:cNvPr id="0" name=""/>
        <dsp:cNvSpPr/>
      </dsp:nvSpPr>
      <dsp:spPr>
        <a:xfrm>
          <a:off x="2106982" y="911827"/>
          <a:ext cx="1503093" cy="7515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Consultar el valor </a:t>
          </a:r>
        </a:p>
      </dsp:txBody>
      <dsp:txXfrm>
        <a:off x="2128994" y="933839"/>
        <a:ext cx="1459069" cy="707522"/>
      </dsp:txXfrm>
    </dsp:sp>
    <dsp:sp modelId="{64BD1F44-7EB7-5D4E-9A20-5F84D4BE7BA1}">
      <dsp:nvSpPr>
        <dsp:cNvPr id="0" name=""/>
        <dsp:cNvSpPr/>
      </dsp:nvSpPr>
      <dsp:spPr>
        <a:xfrm>
          <a:off x="3610076" y="1267935"/>
          <a:ext cx="601237" cy="39331"/>
        </a:xfrm>
        <a:custGeom>
          <a:avLst/>
          <a:gdLst/>
          <a:ahLst/>
          <a:cxnLst/>
          <a:rect l="0" t="0" r="0" b="0"/>
          <a:pathLst>
            <a:path>
              <a:moveTo>
                <a:pt x="0" y="19665"/>
              </a:moveTo>
              <a:lnTo>
                <a:pt x="601237" y="1966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895663" y="1272569"/>
        <a:ext cx="30061" cy="30061"/>
      </dsp:txXfrm>
    </dsp:sp>
    <dsp:sp modelId="{DD75A6F1-B288-E641-8A4D-02827BE8335F}">
      <dsp:nvSpPr>
        <dsp:cNvPr id="0" name=""/>
        <dsp:cNvSpPr/>
      </dsp:nvSpPr>
      <dsp:spPr>
        <a:xfrm>
          <a:off x="4211313" y="911827"/>
          <a:ext cx="1503093" cy="7515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 err="1"/>
            <a:t>Getter</a:t>
          </a:r>
          <a:endParaRPr lang="es-ES" sz="2500" kern="1200" dirty="0"/>
        </a:p>
      </dsp:txBody>
      <dsp:txXfrm>
        <a:off x="4233325" y="933839"/>
        <a:ext cx="1459069" cy="707522"/>
      </dsp:txXfrm>
    </dsp:sp>
    <dsp:sp modelId="{5A0F7B8B-CCAD-7C47-B8F4-4441DF9A0DAC}">
      <dsp:nvSpPr>
        <dsp:cNvPr id="0" name=""/>
        <dsp:cNvSpPr/>
      </dsp:nvSpPr>
      <dsp:spPr>
        <a:xfrm rot="2142401">
          <a:off x="1436151" y="1916144"/>
          <a:ext cx="740425" cy="39331"/>
        </a:xfrm>
        <a:custGeom>
          <a:avLst/>
          <a:gdLst/>
          <a:ahLst/>
          <a:cxnLst/>
          <a:rect l="0" t="0" r="0" b="0"/>
          <a:pathLst>
            <a:path>
              <a:moveTo>
                <a:pt x="0" y="19665"/>
              </a:moveTo>
              <a:lnTo>
                <a:pt x="740425" y="1966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1787853" y="1917298"/>
        <a:ext cx="37021" cy="37021"/>
      </dsp:txXfrm>
    </dsp:sp>
    <dsp:sp modelId="{EC5EF40D-237F-5D48-953C-4ADF65E5ABEB}">
      <dsp:nvSpPr>
        <dsp:cNvPr id="0" name=""/>
        <dsp:cNvSpPr/>
      </dsp:nvSpPr>
      <dsp:spPr>
        <a:xfrm>
          <a:off x="2106982" y="1776105"/>
          <a:ext cx="1503093" cy="7515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Editar el valor </a:t>
          </a:r>
        </a:p>
      </dsp:txBody>
      <dsp:txXfrm>
        <a:off x="2128994" y="1798117"/>
        <a:ext cx="1459069" cy="707522"/>
      </dsp:txXfrm>
    </dsp:sp>
    <dsp:sp modelId="{AE52D80F-EDF6-E549-8C0B-17CA82AF1349}">
      <dsp:nvSpPr>
        <dsp:cNvPr id="0" name=""/>
        <dsp:cNvSpPr/>
      </dsp:nvSpPr>
      <dsp:spPr>
        <a:xfrm>
          <a:off x="3610076" y="2132213"/>
          <a:ext cx="601237" cy="39331"/>
        </a:xfrm>
        <a:custGeom>
          <a:avLst/>
          <a:gdLst/>
          <a:ahLst/>
          <a:cxnLst/>
          <a:rect l="0" t="0" r="0" b="0"/>
          <a:pathLst>
            <a:path>
              <a:moveTo>
                <a:pt x="0" y="19665"/>
              </a:moveTo>
              <a:lnTo>
                <a:pt x="601237" y="1966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895663" y="2136848"/>
        <a:ext cx="30061" cy="30061"/>
      </dsp:txXfrm>
    </dsp:sp>
    <dsp:sp modelId="{F15D311B-0C3A-0B4D-B8CB-3921F8546F41}">
      <dsp:nvSpPr>
        <dsp:cNvPr id="0" name=""/>
        <dsp:cNvSpPr/>
      </dsp:nvSpPr>
      <dsp:spPr>
        <a:xfrm>
          <a:off x="4211313" y="1776105"/>
          <a:ext cx="1503093" cy="7515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Setter</a:t>
          </a:r>
        </a:p>
      </dsp:txBody>
      <dsp:txXfrm>
        <a:off x="4233325" y="1798117"/>
        <a:ext cx="1459069" cy="7075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a18ab66bc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a18ab66bc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18825" y="719800"/>
            <a:ext cx="8106300" cy="3704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5400000">
            <a:off x="1878685" y="1547587"/>
            <a:ext cx="595853" cy="4353224"/>
          </a:xfrm>
          <a:custGeom>
            <a:avLst/>
            <a:gdLst/>
            <a:ahLst/>
            <a:cxnLst/>
            <a:rect l="l" t="t" r="r" b="b"/>
            <a:pathLst>
              <a:path w="5502" h="43740" extrusionOk="0">
                <a:moveTo>
                  <a:pt x="0" y="0"/>
                </a:moveTo>
                <a:lnTo>
                  <a:pt x="0" y="43739"/>
                </a:lnTo>
                <a:lnTo>
                  <a:pt x="5502" y="43739"/>
                </a:lnTo>
                <a:lnTo>
                  <a:pt x="55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663513" y="206850"/>
            <a:ext cx="1026300" cy="10263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5905411" y="4105350"/>
            <a:ext cx="1386477" cy="609333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6701191" y="4252301"/>
            <a:ext cx="310997" cy="315402"/>
          </a:xfrm>
          <a:custGeom>
            <a:avLst/>
            <a:gdLst/>
            <a:ahLst/>
            <a:cxnLst/>
            <a:rect l="l" t="t" r="r" b="b"/>
            <a:pathLst>
              <a:path w="4317" h="4378" extrusionOk="0">
                <a:moveTo>
                  <a:pt x="821" y="0"/>
                </a:moveTo>
                <a:lnTo>
                  <a:pt x="1" y="852"/>
                </a:lnTo>
                <a:lnTo>
                  <a:pt x="1308" y="2189"/>
                </a:lnTo>
                <a:lnTo>
                  <a:pt x="1" y="3496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6"/>
                </a:lnTo>
                <a:lnTo>
                  <a:pt x="2979" y="2189"/>
                </a:lnTo>
                <a:lnTo>
                  <a:pt x="4317" y="852"/>
                </a:lnTo>
                <a:lnTo>
                  <a:pt x="3496" y="0"/>
                </a:lnTo>
                <a:lnTo>
                  <a:pt x="2159" y="1338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6185173" y="4245189"/>
            <a:ext cx="325102" cy="329621"/>
          </a:xfrm>
          <a:custGeom>
            <a:avLst/>
            <a:gdLst/>
            <a:ahLst/>
            <a:cxnLst/>
            <a:rect l="l" t="t" r="r" b="b"/>
            <a:pathLst>
              <a:path w="4317" h="4377" extrusionOk="0">
                <a:moveTo>
                  <a:pt x="821" y="0"/>
                </a:moveTo>
                <a:lnTo>
                  <a:pt x="1" y="851"/>
                </a:lnTo>
                <a:lnTo>
                  <a:pt x="1308" y="2158"/>
                </a:lnTo>
                <a:lnTo>
                  <a:pt x="1" y="3495"/>
                </a:lnTo>
                <a:lnTo>
                  <a:pt x="821" y="4377"/>
                </a:lnTo>
                <a:lnTo>
                  <a:pt x="2159" y="3040"/>
                </a:lnTo>
                <a:lnTo>
                  <a:pt x="3496" y="4377"/>
                </a:lnTo>
                <a:lnTo>
                  <a:pt x="4317" y="3495"/>
                </a:lnTo>
                <a:lnTo>
                  <a:pt x="2979" y="2158"/>
                </a:lnTo>
                <a:lnTo>
                  <a:pt x="4317" y="851"/>
                </a:lnTo>
                <a:lnTo>
                  <a:pt x="3496" y="0"/>
                </a:lnTo>
                <a:lnTo>
                  <a:pt x="2159" y="1337"/>
                </a:lnTo>
                <a:lnTo>
                  <a:pt x="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7"/>
          <p:cNvSpPr txBox="1">
            <a:spLocks noGrp="1"/>
          </p:cNvSpPr>
          <p:nvPr>
            <p:ph type="body" idx="1"/>
          </p:nvPr>
        </p:nvSpPr>
        <p:spPr>
          <a:xfrm>
            <a:off x="540000" y="1264200"/>
            <a:ext cx="8100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27432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134" name="Google Shape;134;p7"/>
          <p:cNvGrpSpPr/>
          <p:nvPr/>
        </p:nvGrpSpPr>
        <p:grpSpPr>
          <a:xfrm>
            <a:off x="7702082" y="687213"/>
            <a:ext cx="958902" cy="459462"/>
            <a:chOff x="7702619" y="3188988"/>
            <a:chExt cx="958902" cy="459462"/>
          </a:xfrm>
        </p:grpSpPr>
        <p:sp>
          <p:nvSpPr>
            <p:cNvPr id="135" name="Google Shape;135;p7"/>
            <p:cNvSpPr/>
            <p:nvPr/>
          </p:nvSpPr>
          <p:spPr>
            <a:xfrm>
              <a:off x="8623644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8471213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8316648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81642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8009616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7856117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7702619" y="3610573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623644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8471213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14" y="1"/>
                    <a:pt x="1" y="244"/>
                    <a:pt x="1" y="548"/>
                  </a:cubicBezTo>
                  <a:cubicBezTo>
                    <a:pt x="1" y="822"/>
                    <a:pt x="21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8316648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4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81642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009616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7856117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7" y="1065"/>
                  </a:cubicBezTo>
                  <a:cubicBezTo>
                    <a:pt x="821" y="1065"/>
                    <a:pt x="1065" y="822"/>
                    <a:pt x="1065" y="548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702619" y="3470021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48" y="1065"/>
                  </a:cubicBezTo>
                  <a:cubicBezTo>
                    <a:pt x="852" y="1065"/>
                    <a:pt x="1064" y="822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623644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8471213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14" y="0"/>
                    <a:pt x="1" y="244"/>
                    <a:pt x="1" y="548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8316648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81642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8009616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8"/>
                  </a:cubicBezTo>
                  <a:cubicBezTo>
                    <a:pt x="1065" y="244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7856117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8"/>
                  </a:cubicBezTo>
                  <a:cubicBezTo>
                    <a:pt x="1065" y="244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702619" y="3329505"/>
              <a:ext cx="37877" cy="37877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8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8623644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8471213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14" y="0"/>
                    <a:pt x="1" y="243"/>
                    <a:pt x="1" y="547"/>
                  </a:cubicBezTo>
                  <a:cubicBezTo>
                    <a:pt x="1" y="821"/>
                    <a:pt x="21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8316648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7" y="0"/>
                  </a:moveTo>
                  <a:cubicBezTo>
                    <a:pt x="243" y="0"/>
                    <a:pt x="0" y="243"/>
                    <a:pt x="0" y="54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1642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009616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7856117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5" y="821"/>
                    <a:pt x="1065" y="54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7702619" y="3188988"/>
              <a:ext cx="37877" cy="37841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3"/>
                    <a:pt x="852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7"/>
          <p:cNvSpPr/>
          <p:nvPr/>
        </p:nvSpPr>
        <p:spPr>
          <a:xfrm flipH="1">
            <a:off x="8423198" y="3779125"/>
            <a:ext cx="447402" cy="1364350"/>
          </a:xfrm>
          <a:custGeom>
            <a:avLst/>
            <a:gdLst/>
            <a:ahLst/>
            <a:cxnLst/>
            <a:rect l="l" t="t" r="r" b="b"/>
            <a:pathLst>
              <a:path w="25047" h="27631" extrusionOk="0">
                <a:moveTo>
                  <a:pt x="0" y="1"/>
                </a:moveTo>
                <a:lnTo>
                  <a:pt x="0" y="27630"/>
                </a:lnTo>
                <a:lnTo>
                  <a:pt x="25046" y="27630"/>
                </a:lnTo>
                <a:lnTo>
                  <a:pt x="2504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7"/>
          <p:cNvGrpSpPr/>
          <p:nvPr/>
        </p:nvGrpSpPr>
        <p:grpSpPr>
          <a:xfrm>
            <a:off x="8556624" y="3973448"/>
            <a:ext cx="180564" cy="431367"/>
            <a:chOff x="8803899" y="686838"/>
            <a:chExt cx="180564" cy="431367"/>
          </a:xfrm>
        </p:grpSpPr>
        <p:sp>
          <p:nvSpPr>
            <p:cNvPr id="165" name="Google Shape;165;p7"/>
            <p:cNvSpPr/>
            <p:nvPr/>
          </p:nvSpPr>
          <p:spPr>
            <a:xfrm>
              <a:off x="8803899" y="686838"/>
              <a:ext cx="180564" cy="181630"/>
            </a:xfrm>
            <a:custGeom>
              <a:avLst/>
              <a:gdLst/>
              <a:ahLst/>
              <a:cxnLst/>
              <a:rect l="l" t="t" r="r" b="b"/>
              <a:pathLst>
                <a:path w="5077" h="5107" extrusionOk="0">
                  <a:moveTo>
                    <a:pt x="973" y="1"/>
                  </a:moveTo>
                  <a:lnTo>
                    <a:pt x="1" y="1004"/>
                  </a:lnTo>
                  <a:lnTo>
                    <a:pt x="1551" y="2554"/>
                  </a:lnTo>
                  <a:lnTo>
                    <a:pt x="1" y="4104"/>
                  </a:lnTo>
                  <a:lnTo>
                    <a:pt x="973" y="5107"/>
                  </a:lnTo>
                  <a:lnTo>
                    <a:pt x="2554" y="3557"/>
                  </a:lnTo>
                  <a:lnTo>
                    <a:pt x="4104" y="5107"/>
                  </a:lnTo>
                  <a:lnTo>
                    <a:pt x="5077" y="4104"/>
                  </a:lnTo>
                  <a:lnTo>
                    <a:pt x="3557" y="2554"/>
                  </a:lnTo>
                  <a:lnTo>
                    <a:pt x="5077" y="1004"/>
                  </a:lnTo>
                  <a:lnTo>
                    <a:pt x="4104" y="1"/>
                  </a:lnTo>
                  <a:lnTo>
                    <a:pt x="2554" y="1520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8803899" y="937642"/>
              <a:ext cx="180564" cy="180564"/>
            </a:xfrm>
            <a:custGeom>
              <a:avLst/>
              <a:gdLst/>
              <a:ahLst/>
              <a:cxnLst/>
              <a:rect l="l" t="t" r="r" b="b"/>
              <a:pathLst>
                <a:path w="5077" h="5077" extrusionOk="0">
                  <a:moveTo>
                    <a:pt x="973" y="0"/>
                  </a:moveTo>
                  <a:lnTo>
                    <a:pt x="1" y="973"/>
                  </a:lnTo>
                  <a:lnTo>
                    <a:pt x="1551" y="2523"/>
                  </a:lnTo>
                  <a:lnTo>
                    <a:pt x="1" y="4043"/>
                  </a:lnTo>
                  <a:lnTo>
                    <a:pt x="973" y="5076"/>
                  </a:lnTo>
                  <a:lnTo>
                    <a:pt x="2554" y="3526"/>
                  </a:lnTo>
                  <a:lnTo>
                    <a:pt x="4104" y="5076"/>
                  </a:lnTo>
                  <a:lnTo>
                    <a:pt x="5077" y="4043"/>
                  </a:lnTo>
                  <a:lnTo>
                    <a:pt x="3557" y="2523"/>
                  </a:lnTo>
                  <a:lnTo>
                    <a:pt x="5077" y="973"/>
                  </a:lnTo>
                  <a:lnTo>
                    <a:pt x="4104" y="0"/>
                  </a:lnTo>
                  <a:lnTo>
                    <a:pt x="2554" y="152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540725"/>
            <a:ext cx="81000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ighteous"/>
              <a:buNone/>
              <a:defRPr sz="3700" b="1"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Righteous"/>
              <a:buNone/>
              <a:defRPr sz="4000" b="1">
                <a:solidFill>
                  <a:schemeClr val="accent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●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mo"/>
              <a:buChar char="○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rimo"/>
              <a:buChar char="■"/>
              <a:defRPr sz="1600">
                <a:solidFill>
                  <a:schemeClr val="dk2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28"/>
          <p:cNvSpPr txBox="1">
            <a:spLocks noGrp="1"/>
          </p:cNvSpPr>
          <p:nvPr>
            <p:ph type="subTitle" idx="1"/>
          </p:nvPr>
        </p:nvSpPr>
        <p:spPr>
          <a:xfrm>
            <a:off x="541521" y="3423475"/>
            <a:ext cx="37293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</a:rPr>
              <a:t>M.I. Jordi J. Cruz Medrano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98" name="Google Shape;598;p28"/>
          <p:cNvSpPr txBox="1">
            <a:spLocks noGrp="1"/>
          </p:cNvSpPr>
          <p:nvPr>
            <p:ph type="ctrTitle"/>
          </p:nvPr>
        </p:nvSpPr>
        <p:spPr>
          <a:xfrm>
            <a:off x="518850" y="1395850"/>
            <a:ext cx="8106300" cy="18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20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Encapsulamiento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BAC55-C97C-3044-9BC4-77344DD61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Getters</a:t>
            </a:r>
            <a:r>
              <a:rPr lang="es-ES_tradnl" dirty="0"/>
              <a:t> y </a:t>
            </a:r>
            <a:r>
              <a:rPr lang="es-ES_tradnl" dirty="0" err="1"/>
              <a:t>Setters</a:t>
            </a:r>
            <a:r>
              <a:rPr lang="es-ES_tradnl" dirty="0"/>
              <a:t> </a:t>
            </a: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DD631D09-37FC-A144-8206-CFEBF9199A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3651535"/>
              </p:ext>
            </p:extLst>
          </p:nvPr>
        </p:nvGraphicFramePr>
        <p:xfrm>
          <a:off x="1037968" y="1264325"/>
          <a:ext cx="5717059" cy="3439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4612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9B119F0-0D1F-1246-ADF1-807264367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325" y="1403521"/>
            <a:ext cx="64643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26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7DB7242-BFCD-DA4A-A0F9-1417360C2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1562100"/>
            <a:ext cx="65786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643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BCB41CC5-C9F7-4447-A0F9-9185BBABDD57}"/>
              </a:ext>
            </a:extLst>
          </p:cNvPr>
          <p:cNvGraphicFramePr>
            <a:graphicFrameLocks noGrp="1"/>
          </p:cNvGraphicFramePr>
          <p:nvPr/>
        </p:nvGraphicFramePr>
        <p:xfrm>
          <a:off x="111317" y="94477"/>
          <a:ext cx="8897512" cy="491744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2224378">
                  <a:extLst>
                    <a:ext uri="{9D8B030D-6E8A-4147-A177-3AD203B41FA5}">
                      <a16:colId xmlns:a16="http://schemas.microsoft.com/office/drawing/2014/main" val="253228451"/>
                    </a:ext>
                  </a:extLst>
                </a:gridCol>
                <a:gridCol w="2224378">
                  <a:extLst>
                    <a:ext uri="{9D8B030D-6E8A-4147-A177-3AD203B41FA5}">
                      <a16:colId xmlns:a16="http://schemas.microsoft.com/office/drawing/2014/main" val="917297039"/>
                    </a:ext>
                  </a:extLst>
                </a:gridCol>
                <a:gridCol w="2224378">
                  <a:extLst>
                    <a:ext uri="{9D8B030D-6E8A-4147-A177-3AD203B41FA5}">
                      <a16:colId xmlns:a16="http://schemas.microsoft.com/office/drawing/2014/main" val="3225495055"/>
                    </a:ext>
                  </a:extLst>
                </a:gridCol>
                <a:gridCol w="2224378">
                  <a:extLst>
                    <a:ext uri="{9D8B030D-6E8A-4147-A177-3AD203B41FA5}">
                      <a16:colId xmlns:a16="http://schemas.microsoft.com/office/drawing/2014/main" val="1076093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Modificador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Clases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Métodos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192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err="1"/>
                        <a:t>Public</a:t>
                      </a:r>
                      <a:r>
                        <a:rPr lang="es-ES_trad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Libre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Libre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Libre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885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Ninguno 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Amistoso (acceden todas las clases del mismo paquete)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Amistoso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Amistoso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640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err="1"/>
                        <a:t>Protected</a:t>
                      </a:r>
                      <a:r>
                        <a:rPr lang="es-ES_trad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Solo clases hijas y del mismo paquete pueden acceder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Solo clases hijas y del mismo paquete pueden acceder 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452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err="1"/>
                        <a:t>Private</a:t>
                      </a:r>
                      <a:r>
                        <a:rPr lang="es-ES_trad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N/A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Solo puede acceder libremente la clase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Solo puede acceder libremente la clase 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7176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err="1"/>
                        <a:t>Static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N/A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Es variable de la clase no del objeto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Es método de la clase no del objeto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887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err="1"/>
                        <a:t>Abstract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No se puede instanciar, solo existe para ser heredado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N/A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N/A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694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Final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Esta clase no puede heredar(Tener hijos)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Constante (no se le puede cambiar el valor)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Nadie lo puede sobre-escribir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564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338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BAC55-C97C-3044-9BC4-77344DD61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Encapsulamiento de medicina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D0D3D5D-3134-E349-B466-F0880BA61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497" y="1466770"/>
            <a:ext cx="3414202" cy="253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14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BAC55-C97C-3044-9BC4-77344DD61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Encapsulamiento de medicina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D0D3D5D-3134-E349-B466-F0880BA61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14" y="1530380"/>
            <a:ext cx="3414202" cy="253737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2FD7D77-A59C-CB43-9E61-E3FBA10B1312}"/>
              </a:ext>
            </a:extLst>
          </p:cNvPr>
          <p:cNvSpPr txBox="1"/>
          <p:nvPr/>
        </p:nvSpPr>
        <p:spPr>
          <a:xfrm>
            <a:off x="4205445" y="2035534"/>
            <a:ext cx="3952593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800" dirty="0"/>
              <a:t>Es un plástico que </a:t>
            </a:r>
            <a:r>
              <a:rPr lang="es-ES_tradnl" sz="2000" dirty="0">
                <a:solidFill>
                  <a:srgbClr val="FF0000"/>
                </a:solidFill>
              </a:rPr>
              <a:t>protege</a:t>
            </a:r>
            <a:r>
              <a:rPr lang="es-ES_tradnl" sz="1800" dirty="0"/>
              <a:t> la medicina, vitamina el cual solo se libera cuando se encuentra en contacto de un liquido.  </a:t>
            </a:r>
          </a:p>
        </p:txBody>
      </p:sp>
    </p:spTree>
    <p:extLst>
      <p:ext uri="{BB962C8B-B14F-4D97-AF65-F5344CB8AC3E}">
        <p14:creationId xmlns:p14="http://schemas.microsoft.com/office/powerpoint/2010/main" val="143161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BAC55-C97C-3044-9BC4-77344DD61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615" y="42691"/>
            <a:ext cx="8100000" cy="723600"/>
          </a:xfrm>
        </p:spPr>
        <p:txBody>
          <a:bodyPr/>
          <a:lstStyle/>
          <a:p>
            <a:r>
              <a:rPr lang="es-ES_tradnl" dirty="0"/>
              <a:t>Encapsulamiento en POO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163AAAD-36F5-114A-90F5-D016E25B0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130" y="1595726"/>
            <a:ext cx="3627783" cy="2720837"/>
          </a:xfrm>
          <a:prstGeom prst="rect">
            <a:avLst/>
          </a:prstGeom>
        </p:spPr>
      </p:pic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89BC39E9-3FC9-0D4B-809A-47D2D0D66B5E}"/>
              </a:ext>
            </a:extLst>
          </p:cNvPr>
          <p:cNvCxnSpPr>
            <a:cxnSpLocks/>
          </p:cNvCxnSpPr>
          <p:nvPr/>
        </p:nvCxnSpPr>
        <p:spPr>
          <a:xfrm flipH="1">
            <a:off x="4929810" y="1595726"/>
            <a:ext cx="1932166" cy="2569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F9203EA-F5B1-324C-955B-4E8353EA14F5}"/>
              </a:ext>
            </a:extLst>
          </p:cNvPr>
          <p:cNvCxnSpPr>
            <a:cxnSpLocks/>
          </p:cNvCxnSpPr>
          <p:nvPr/>
        </p:nvCxnSpPr>
        <p:spPr>
          <a:xfrm flipV="1">
            <a:off x="954157" y="3578087"/>
            <a:ext cx="1685676" cy="7384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1B9E0F0-162F-414B-9DE6-DA0BE1564B7D}"/>
              </a:ext>
            </a:extLst>
          </p:cNvPr>
          <p:cNvSpPr txBox="1"/>
          <p:nvPr/>
        </p:nvSpPr>
        <p:spPr>
          <a:xfrm>
            <a:off x="405517" y="4381169"/>
            <a:ext cx="1167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/>
              <a:t>Métodos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E9537DD9-2C1F-8741-8F0C-0C4A24338F4E}"/>
              </a:ext>
            </a:extLst>
          </p:cNvPr>
          <p:cNvSpPr txBox="1"/>
          <p:nvPr/>
        </p:nvSpPr>
        <p:spPr>
          <a:xfrm>
            <a:off x="6990522" y="1395671"/>
            <a:ext cx="1196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/>
              <a:t>Atributos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BB717266-A21D-5A4F-B3D3-175815C7C6D0}"/>
              </a:ext>
            </a:extLst>
          </p:cNvPr>
          <p:cNvSpPr txBox="1"/>
          <p:nvPr/>
        </p:nvSpPr>
        <p:spPr>
          <a:xfrm>
            <a:off x="636358" y="673177"/>
            <a:ext cx="56268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Es la protección de los atributos por medio de los métodos. </a:t>
            </a:r>
          </a:p>
        </p:txBody>
      </p:sp>
    </p:spTree>
    <p:extLst>
      <p:ext uri="{BB962C8B-B14F-4D97-AF65-F5344CB8AC3E}">
        <p14:creationId xmlns:p14="http://schemas.microsoft.com/office/powerpoint/2010/main" val="358277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BAC55-C97C-3044-9BC4-77344DD61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615" y="42691"/>
            <a:ext cx="8100000" cy="723600"/>
          </a:xfrm>
        </p:spPr>
        <p:txBody>
          <a:bodyPr/>
          <a:lstStyle/>
          <a:p>
            <a:r>
              <a:rPr lang="es-ES_tradnl" dirty="0"/>
              <a:t>Encapsulamiento en POO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D463DE9-1F26-CA4F-971B-C4492E1B2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47" y="1372758"/>
            <a:ext cx="4806121" cy="281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618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BAC55-C97C-3044-9BC4-77344DD61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615" y="42691"/>
            <a:ext cx="8100000" cy="723600"/>
          </a:xfrm>
        </p:spPr>
        <p:txBody>
          <a:bodyPr/>
          <a:lstStyle/>
          <a:p>
            <a:r>
              <a:rPr lang="es-ES_tradnl" dirty="0"/>
              <a:t>¿Para que el encapsulamiento?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BB717266-A21D-5A4F-B3D3-175815C7C6D0}"/>
              </a:ext>
            </a:extLst>
          </p:cNvPr>
          <p:cNvSpPr txBox="1"/>
          <p:nvPr/>
        </p:nvSpPr>
        <p:spPr>
          <a:xfrm>
            <a:off x="578695" y="706128"/>
            <a:ext cx="663071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600" dirty="0"/>
              <a:t>La POO sostiene que los atributos de una clase </a:t>
            </a:r>
            <a:r>
              <a:rPr lang="es-MX" sz="2000" dirty="0">
                <a:solidFill>
                  <a:srgbClr val="FF0000"/>
                </a:solidFill>
              </a:rPr>
              <a:t>no</a:t>
            </a:r>
            <a:r>
              <a:rPr lang="es-MX" sz="1600" dirty="0"/>
              <a:t> deberían ser accedidos externamente de forma directa a través de las instancias de la clase, sino internamente a través de los métodos de la clase.</a:t>
            </a:r>
            <a:endParaRPr lang="es-ES_tradnl" sz="16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70F0670-C522-1148-9DB8-B22B6B103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15" y="1689296"/>
            <a:ext cx="3195570" cy="3195570"/>
          </a:xfrm>
          <a:prstGeom prst="rect">
            <a:avLst/>
          </a:prstGeom>
        </p:spPr>
      </p:pic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28179B39-21AE-EF47-B124-6CA2A3B617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3852868"/>
              </p:ext>
            </p:extLst>
          </p:nvPr>
        </p:nvGraphicFramePr>
        <p:xfrm>
          <a:off x="3789405" y="1302632"/>
          <a:ext cx="4201297" cy="29144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Imagen 9">
            <a:extLst>
              <a:ext uri="{FF2B5EF4-FFF2-40B4-BE49-F238E27FC236}">
                <a16:creationId xmlns:a16="http://schemas.microsoft.com/office/drawing/2014/main" id="{2AD4AFFC-6B67-1942-B276-F55FE60A554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2452" t="32202" r="52793" b="30972"/>
          <a:stretch/>
        </p:blipFill>
        <p:spPr>
          <a:xfrm>
            <a:off x="8003582" y="1845276"/>
            <a:ext cx="684150" cy="724930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106774E3-B109-7547-94B5-BC8F94521BC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3882" t="33105" r="11363" b="30069"/>
          <a:stretch/>
        </p:blipFill>
        <p:spPr>
          <a:xfrm>
            <a:off x="7990702" y="2859046"/>
            <a:ext cx="684150" cy="72493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5C9C6D67-3E24-D748-A663-1D7BA928B130}"/>
              </a:ext>
            </a:extLst>
          </p:cNvPr>
          <p:cNvSpPr txBox="1"/>
          <p:nvPr/>
        </p:nvSpPr>
        <p:spPr>
          <a:xfrm>
            <a:off x="3990945" y="4217086"/>
            <a:ext cx="40126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En la batería debería de poder consultar el valor, más no editarlo. Por que el valor depende del hardware.</a:t>
            </a:r>
          </a:p>
        </p:txBody>
      </p:sp>
    </p:spTree>
    <p:extLst>
      <p:ext uri="{BB962C8B-B14F-4D97-AF65-F5344CB8AC3E}">
        <p14:creationId xmlns:p14="http://schemas.microsoft.com/office/powerpoint/2010/main" val="3781792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BCB41CC5-C9F7-4447-A0F9-9185BBABDD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587530"/>
              </p:ext>
            </p:extLst>
          </p:nvPr>
        </p:nvGraphicFramePr>
        <p:xfrm>
          <a:off x="127220" y="1008877"/>
          <a:ext cx="8897512" cy="314960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2224378">
                  <a:extLst>
                    <a:ext uri="{9D8B030D-6E8A-4147-A177-3AD203B41FA5}">
                      <a16:colId xmlns:a16="http://schemas.microsoft.com/office/drawing/2014/main" val="253228451"/>
                    </a:ext>
                  </a:extLst>
                </a:gridCol>
                <a:gridCol w="2224378">
                  <a:extLst>
                    <a:ext uri="{9D8B030D-6E8A-4147-A177-3AD203B41FA5}">
                      <a16:colId xmlns:a16="http://schemas.microsoft.com/office/drawing/2014/main" val="917297039"/>
                    </a:ext>
                  </a:extLst>
                </a:gridCol>
                <a:gridCol w="2224378">
                  <a:extLst>
                    <a:ext uri="{9D8B030D-6E8A-4147-A177-3AD203B41FA5}">
                      <a16:colId xmlns:a16="http://schemas.microsoft.com/office/drawing/2014/main" val="3225495055"/>
                    </a:ext>
                  </a:extLst>
                </a:gridCol>
                <a:gridCol w="2224378">
                  <a:extLst>
                    <a:ext uri="{9D8B030D-6E8A-4147-A177-3AD203B41FA5}">
                      <a16:colId xmlns:a16="http://schemas.microsoft.com/office/drawing/2014/main" val="1076093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Modificador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Clases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Métodos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192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err="1"/>
                        <a:t>Public</a:t>
                      </a:r>
                      <a:r>
                        <a:rPr lang="es-ES_trad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Libre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Libre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Libre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885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Ninguno 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Amistoso (acceden todas las clases del mismo paquete)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Amistoso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Amistoso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640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err="1"/>
                        <a:t>Protected</a:t>
                      </a:r>
                      <a:r>
                        <a:rPr lang="es-ES_trad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Solo clases hijas y del mismo paquete pueden acceder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Solo clases hijas y del mismo paquete pueden acceder 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452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dirty="0" err="1"/>
                        <a:t>Private</a:t>
                      </a:r>
                      <a:r>
                        <a:rPr lang="es-ES_trad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N/A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dirty="0"/>
                        <a:t>Solo puede acceder libremente la clase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ES_tradnl" dirty="0"/>
                        <a:t>Solo puede acceder libremente la clase </a:t>
                      </a:r>
                    </a:p>
                    <a:p>
                      <a:pPr algn="ctr"/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7176172"/>
                  </a:ext>
                </a:extLst>
              </a:tr>
            </a:tbl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8941A5BF-B9DC-0348-B9E5-24B081E4E3EB}"/>
              </a:ext>
            </a:extLst>
          </p:cNvPr>
          <p:cNvSpPr txBox="1"/>
          <p:nvPr/>
        </p:nvSpPr>
        <p:spPr>
          <a:xfrm>
            <a:off x="955433" y="4407243"/>
            <a:ext cx="74190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Es recomendable que siempre que se pueda los atributos de una clase sean </a:t>
            </a:r>
            <a:r>
              <a:rPr lang="es-ES_tradnl" sz="1600" dirty="0">
                <a:solidFill>
                  <a:srgbClr val="FF0000"/>
                </a:solidFill>
              </a:rPr>
              <a:t>PRIVADOS</a:t>
            </a:r>
            <a:r>
              <a:rPr lang="es-ES_trad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11778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7959485-1B9E-ED4C-AC91-D8C746B3A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527" y="864973"/>
            <a:ext cx="6943867" cy="302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0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8DBD2D4-284E-0049-992A-C4ADD1AC7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50" r="13756"/>
          <a:stretch/>
        </p:blipFill>
        <p:spPr>
          <a:xfrm>
            <a:off x="4510929" y="354514"/>
            <a:ext cx="4612085" cy="239566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0A538F4-D45F-C640-A8C9-AB422C970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35" y="354515"/>
            <a:ext cx="4334208" cy="239566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7CEB174-0D71-6241-A1C5-E408E1642D9A}"/>
              </a:ext>
            </a:extLst>
          </p:cNvPr>
          <p:cNvSpPr txBox="1"/>
          <p:nvPr/>
        </p:nvSpPr>
        <p:spPr>
          <a:xfrm>
            <a:off x="6400800" y="3155092"/>
            <a:ext cx="14029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 err="1"/>
              <a:t>Private</a:t>
            </a:r>
            <a:r>
              <a:rPr lang="es-ES_tradnl" sz="2800" dirty="0"/>
              <a:t> 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66F75CC-D468-4A4D-931F-C00C1E2B6FC0}"/>
              </a:ext>
            </a:extLst>
          </p:cNvPr>
          <p:cNvSpPr txBox="1"/>
          <p:nvPr/>
        </p:nvSpPr>
        <p:spPr>
          <a:xfrm>
            <a:off x="1808205" y="3155092"/>
            <a:ext cx="12634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800" dirty="0" err="1"/>
              <a:t>Public</a:t>
            </a:r>
            <a:r>
              <a:rPr lang="es-ES_tradnl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65939705"/>
      </p:ext>
    </p:extLst>
  </p:cSld>
  <p:clrMapOvr>
    <a:masterClrMapping/>
  </p:clrMapOvr>
</p:sld>
</file>

<file path=ppt/theme/theme1.xml><?xml version="1.0" encoding="utf-8"?>
<a:theme xmlns:a="http://schemas.openxmlformats.org/drawingml/2006/main" name="Radio Production Worksho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C3B1"/>
      </a:accent1>
      <a:accent2>
        <a:srgbClr val="FFFFFF"/>
      </a:accent2>
      <a:accent3>
        <a:srgbClr val="000000"/>
      </a:accent3>
      <a:accent4>
        <a:srgbClr val="00C3B1"/>
      </a:accent4>
      <a:accent5>
        <a:srgbClr val="FFFFFF"/>
      </a:accent5>
      <a:accent6>
        <a:srgbClr val="000000"/>
      </a:accent6>
      <a:hlink>
        <a:srgbClr val="00C3B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338</Words>
  <Application>Microsoft Macintosh PowerPoint</Application>
  <PresentationFormat>Presentación en pantalla (16:9)</PresentationFormat>
  <Paragraphs>77</Paragraphs>
  <Slides>13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Arimo</vt:lpstr>
      <vt:lpstr>Righteous</vt:lpstr>
      <vt:lpstr>Arial</vt:lpstr>
      <vt:lpstr>Roboto Condensed Light</vt:lpstr>
      <vt:lpstr>Poppins</vt:lpstr>
      <vt:lpstr>Radio Production Workshop by Slidesgo</vt:lpstr>
      <vt:lpstr>Encapsulamiento </vt:lpstr>
      <vt:lpstr>Encapsulamiento de medicina </vt:lpstr>
      <vt:lpstr>Encapsulamiento de medicina </vt:lpstr>
      <vt:lpstr>Encapsulamiento en POO</vt:lpstr>
      <vt:lpstr>Encapsulamiento en POO</vt:lpstr>
      <vt:lpstr>¿Para que el encapsulamiento?</vt:lpstr>
      <vt:lpstr>Presentación de PowerPoint</vt:lpstr>
      <vt:lpstr>Presentación de PowerPoint</vt:lpstr>
      <vt:lpstr>Presentación de PowerPoint</vt:lpstr>
      <vt:lpstr>Getters y Setters 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Pilares de POO</dc:title>
  <cp:lastModifiedBy>Usuario de Microsoft Office</cp:lastModifiedBy>
  <cp:revision>13</cp:revision>
  <dcterms:modified xsi:type="dcterms:W3CDTF">2020-12-16T00:22:44Z</dcterms:modified>
</cp:coreProperties>
</file>